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aleway" panose="02020500000000000000" charset="0"/>
      <p:regular r:id="rId14"/>
      <p:bold r:id="rId15"/>
      <p:italic r:id="rId16"/>
      <p:boldItalic r:id="rId17"/>
    </p:embeddedFont>
    <p:embeddedFont>
      <p:font typeface="Lato" panose="02020500000000000000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8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2eda645e2_2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2eda645e2_2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2eda645e2_7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2eda645e2_7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2eda645e2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2eda645e2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2eda645e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32eda645e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2eda645e2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2eda645e2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2eda645e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2eda645e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2eda645e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32eda645e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2eda645e2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2eda645e2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2eda645e2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2eda645e2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2eda645e2_7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2eda645e2_7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7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11"/>
              <a:t>影像處理概論 </a:t>
            </a:r>
            <a:endParaRPr sz="331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221"/>
              <a:buFont typeface="Arial"/>
              <a:buNone/>
            </a:pPr>
            <a:r>
              <a:rPr lang="zh-TW" sz="3311"/>
              <a:t>Introduction to Image Processing</a:t>
            </a:r>
            <a:endParaRPr sz="331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88"/>
              <a:t>作業二：影像處理與影像生成實習</a:t>
            </a:r>
            <a:endParaRPr sz="1888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作業繳交要求</a:t>
            </a:r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729450" y="1901200"/>
            <a:ext cx="7688700" cy="3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50"/>
              <a:t>1. </a:t>
            </a:r>
            <a:r>
              <a:rPr lang="zh-TW" sz="1650" b="1"/>
              <a:t>程式碼</a:t>
            </a:r>
            <a:r>
              <a:rPr lang="zh-TW" sz="1650"/>
              <a:t> (使用到的尤其有個人修改者)</a:t>
            </a:r>
            <a:endParaRPr sz="165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50"/>
              <a:t>2. </a:t>
            </a:r>
            <a:r>
              <a:rPr lang="zh-TW" sz="1650" b="1"/>
              <a:t>報告</a:t>
            </a:r>
            <a:r>
              <a:rPr lang="zh-TW" sz="1650"/>
              <a:t> (.docx或.pdf)</a:t>
            </a:r>
            <a:endParaRPr sz="1650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50"/>
              <a:t>- 原理與名詞解釋。</a:t>
            </a:r>
            <a:endParaRPr sz="1250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50"/>
              <a:t>- 實作之步驟過程說明。</a:t>
            </a:r>
            <a:endParaRPr sz="1250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50"/>
              <a:t>- 觀察並比較討論不同epoch對於訓練後生成結果的表現。</a:t>
            </a:r>
            <a:endParaRPr sz="1250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50"/>
              <a:t>- 針對整體結果分析討論，並探討NeRF架構方法之優缺點。</a:t>
            </a:r>
            <a:endParaRPr sz="1250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50"/>
              <a:t>- 【自由選擇加分項】嘗試調整模型來提升生成表現，並比較說明改善的理由及方法。</a:t>
            </a:r>
            <a:endParaRPr sz="12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50"/>
              <a:t>3. </a:t>
            </a:r>
            <a:r>
              <a:rPr lang="zh-TW" sz="1650" b="1"/>
              <a:t>訓練資料集</a:t>
            </a:r>
            <a:r>
              <a:rPr lang="zh-TW" sz="1650"/>
              <a:t> (蒐集拍攝的所有照片)</a:t>
            </a:r>
            <a:endParaRPr sz="165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50"/>
              <a:t>4. </a:t>
            </a:r>
            <a:r>
              <a:rPr lang="zh-TW" sz="1650" b="1"/>
              <a:t>生成結果</a:t>
            </a:r>
            <a:r>
              <a:rPr lang="zh-TW" sz="1650"/>
              <a:t> (輸出生成的所有圖片與gif檔)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作業繳交期限</a:t>
            </a: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body" idx="1"/>
          </p:nvPr>
        </p:nvSpPr>
        <p:spPr>
          <a:xfrm>
            <a:off x="729450" y="2006300"/>
            <a:ext cx="7688700" cy="29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zh-TW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請將所有檔案壓縮進</a:t>
            </a:r>
            <a:r>
              <a:rPr lang="zh-TW" sz="17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「 IP_name_yourstudentID_HW2.zip」</a:t>
            </a:r>
            <a:r>
              <a:rPr lang="zh-TW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再上傳至E3。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zh-TW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本作業繳交期限為兩週後課堂前 </a:t>
            </a:r>
            <a:r>
              <a:rPr lang="zh-TW" sz="17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5/5 10:10，請務必留意時間不要遲交</a:t>
            </a:r>
            <a:r>
              <a:rPr lang="zh-TW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zh-TW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其他資訊與完整spec請參見E3作業區，有任何狀況也請E3寄信前來詢問。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NeRF（Neural Radiance Fields）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75" y="2204113"/>
            <a:ext cx="52673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900" y="1747125"/>
            <a:ext cx="3479625" cy="25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85450" y="4494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https://github.com/kwea123/nerf_pl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作業流程圖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200" y="2078875"/>
            <a:ext cx="7177201" cy="17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訓練資料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700" y="1879500"/>
            <a:ext cx="5791200" cy="29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Colmap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175" y="2107300"/>
            <a:ext cx="2670574" cy="20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00" y="1707982"/>
            <a:ext cx="5425274" cy="3403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 / Testing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934" y="1992747"/>
            <a:ext cx="6021725" cy="19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625" y="4229750"/>
            <a:ext cx="29908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1533425" y="2112875"/>
            <a:ext cx="2628900" cy="2757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Colaboratory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75" y="1850325"/>
            <a:ext cx="4072525" cy="27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326" y="1850326"/>
            <a:ext cx="3345425" cy="28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65075" y="4671375"/>
            <a:ext cx="768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https://medium.com/python4u/google-colab-%E6%95%99%E5%AD%B8-1-python-%E9%9B%B2%E7%AB%AF%E9%96%8B%E7%99%BC%E7%92%B0%E5%A2%83%E5%AE%89%E8%A3%9D%E8%88%87%E5%BF%AB%E9%80%9F%E5%B0%8E%E8%A6%BD-78942200525f</a:t>
            </a: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torchsearchsorted  (colab)</a:t>
            </a: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729450" y="3837100"/>
            <a:ext cx="7688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model/redering.py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225" y="1893346"/>
            <a:ext cx="5668177" cy="17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4483650" y="3701075"/>
            <a:ext cx="176700" cy="190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275" y="4441750"/>
            <a:ext cx="42957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975" y="4144950"/>
            <a:ext cx="31242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6">
            <a:alphaModFix/>
          </a:blip>
          <a:srcRect t="37181"/>
          <a:stretch/>
        </p:blipFill>
        <p:spPr>
          <a:xfrm>
            <a:off x="807000" y="4642650"/>
            <a:ext cx="3676650" cy="31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0"/>
          <p:cNvCxnSpPr/>
          <p:nvPr/>
        </p:nvCxnSpPr>
        <p:spPr>
          <a:xfrm>
            <a:off x="1194225" y="4441750"/>
            <a:ext cx="2798400" cy="17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1473825" y="4794163"/>
            <a:ext cx="2801400" cy="3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生成結果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950" y="1820850"/>
            <a:ext cx="3919301" cy="30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975" y="189712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Office PowerPoint</Application>
  <PresentationFormat>如螢幕大小 (16:9)</PresentationFormat>
  <Paragraphs>32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Raleway</vt:lpstr>
      <vt:lpstr>Lato</vt:lpstr>
      <vt:lpstr>Meiryo</vt:lpstr>
      <vt:lpstr>Arial</vt:lpstr>
      <vt:lpstr>Streamline</vt:lpstr>
      <vt:lpstr>影像處理概論  Introduction to Image Processing  作業二：影像處理與影像生成實習</vt:lpstr>
      <vt:lpstr>NeRF（Neural Radiance Fields）</vt:lpstr>
      <vt:lpstr>作業流程圖</vt:lpstr>
      <vt:lpstr>訓練資料</vt:lpstr>
      <vt:lpstr>Colmap</vt:lpstr>
      <vt:lpstr>Training / Testing</vt:lpstr>
      <vt:lpstr>Colaboratory</vt:lpstr>
      <vt:lpstr>torchsearchsorted  (colab)</vt:lpstr>
      <vt:lpstr>生成結果</vt:lpstr>
      <vt:lpstr>作業繳交要求</vt:lpstr>
      <vt:lpstr>作業繳交期限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影像處理概論  Introduction to Image Processing  作業二：影像處理與影像生成實習</dc:title>
  <cp:lastModifiedBy>USER</cp:lastModifiedBy>
  <cp:revision>1</cp:revision>
  <dcterms:modified xsi:type="dcterms:W3CDTF">2023-04-21T01:57:38Z</dcterms:modified>
</cp:coreProperties>
</file>